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2" r:id="rId4"/>
    <p:sldId id="264" r:id="rId5"/>
    <p:sldId id="289" r:id="rId6"/>
    <p:sldId id="290" r:id="rId7"/>
    <p:sldId id="291" r:id="rId8"/>
    <p:sldId id="292" r:id="rId9"/>
    <p:sldId id="267" r:id="rId10"/>
    <p:sldId id="293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>
      <p:cViewPr varScale="1">
        <p:scale>
          <a:sx n="66" d="100"/>
          <a:sy n="66" d="100"/>
        </p:scale>
        <p:origin x="125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D03CB4-CCC1-4205-9413-F7B6BCB88F85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722D30-124A-4078-A856-E6C77D8010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378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459F3-9CCF-4B63-B838-6D364BAA503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58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22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366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439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69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4F90C7-13D9-44BA-8D40-764A480A61F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14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434026-866A-4154-BC7E-F8A5832F035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97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39274C-4B85-460E-86EA-5B126FDCCA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26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734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82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984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13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E286D-A7A5-4762-9C4A-C17D0CCA0A3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88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7A35-C52E-4B25-8E4B-75F22EF31F96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E4AA-FBC0-4456-B957-115259BC510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26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5150-0606-487E-A6E6-40704E4FC12D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031B-C7BB-4C4C-B134-96156BCC73D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65133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776D-60FB-434E-A001-49D4D9896C2B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1ED5-891A-471E-81CA-CED92FC3A5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7708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1896-005A-41CF-B066-A276B6C0C15F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EB215-FCE2-49BB-9D9E-B996CEA65B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3386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08EF-BA80-4EBC-A099-D8A71C1E193E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AB88-6DF0-4AA6-8380-5639D612C13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3880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70D-C0D3-496A-A146-8DB1B8F405FA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E97B-E985-41AC-9A02-C3A404B0C4B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7540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0D53-98F8-4169-ADD0-6FF92B1EA155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A888-5D02-4D23-9268-F4CCC50CE3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0328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DF22-5B34-471F-9B0F-564822C454D1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3CC8-F855-4663-B53A-779DB109E05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508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781F-C39B-412B-A19B-8EB60B28C5F0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B509-6FA8-4AE6-B88B-F1C6CD5C84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0833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9F6B-71D9-4360-B36F-0CA93D87C2CD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D9EF-CC0B-4D5E-956D-E3E1883AA5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6236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09E9-5FBA-4137-9544-D11DB2A788DA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473C-ADB4-405A-B3BF-FE6F56DA7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2711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8EC10-2C0B-4CBA-9842-01906BF7E60D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5D08BB-1AAA-4091-82F1-C891D6FEB09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ia-kar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6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5.gif"/><Relationship Id="rId5" Type="http://schemas.openxmlformats.org/officeDocument/2006/relationships/image" Target="../media/image26.png"/><Relationship Id="rId4" Type="http://schemas.openxmlformats.org/officeDocument/2006/relationships/image" Target="../media/image8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hyperlink" Target="https://www.ia-kar.com/" TargetMode="External"/><Relationship Id="rId4" Type="http://schemas.openxmlformats.org/officeDocument/2006/relationships/image" Target="../media/image16.jpeg"/><Relationship Id="rId9" Type="http://schemas.openxmlformats.org/officeDocument/2006/relationships/hyperlink" Target="mailto:alexander.hoffmann@ia-kar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Hoffmann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608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re 1"/>
          <p:cNvSpPr txBox="1">
            <a:spLocks/>
          </p:cNvSpPr>
          <p:nvPr/>
        </p:nvSpPr>
        <p:spPr bwMode="auto">
          <a:xfrm>
            <a:off x="55563" y="76200"/>
            <a:ext cx="5164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0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KAR Power Faster</a:t>
            </a:r>
          </a:p>
        </p:txBody>
      </p:sp>
      <p:pic>
        <p:nvPicPr>
          <p:cNvPr id="2053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ZoneTexte 7"/>
          <p:cNvSpPr txBox="1">
            <a:spLocks noChangeArrowheads="1"/>
          </p:cNvSpPr>
          <p:nvPr/>
        </p:nvSpPr>
        <p:spPr bwMode="auto">
          <a:xfrm>
            <a:off x="0" y="63722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hlinkClick r:id="rId7"/>
              </a:rPr>
              <a:t>http://www.ia-kar.com</a:t>
            </a:r>
            <a:endParaRPr lang="fr-FR"/>
          </a:p>
        </p:txBody>
      </p:sp>
      <p:pic>
        <p:nvPicPr>
          <p:cNvPr id="2055" name="Picture 2" descr="C:\Users\Hoffmann\Desktop\market_leader_free_standard\html\css\images\cl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368425"/>
            <a:ext cx="19685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C:\Users\Hoffmann\Desktop\market_leader_free_standard\html\css\images\c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81075"/>
            <a:ext cx="16192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73" y="3429000"/>
            <a:ext cx="2993346" cy="2487869"/>
          </a:xfrm>
          <a:prstGeom prst="rect">
            <a:avLst/>
          </a:prstGeom>
        </p:spPr>
      </p:pic>
      <p:pic>
        <p:nvPicPr>
          <p:cNvPr id="3" name="Image 2" descr="Une image contenant texte, Police, capture d’écran, Rectangle&#10;&#10;Description générée automatiquement">
            <a:extLst>
              <a:ext uri="{FF2B5EF4-FFF2-40B4-BE49-F238E27FC236}">
                <a16:creationId xmlns:a16="http://schemas.microsoft.com/office/drawing/2014/main" id="{2F0AC373-DDEC-155C-C9BE-1A5A7E2D4E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46" y="4762266"/>
            <a:ext cx="641383" cy="7937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691680" y="889556"/>
            <a:ext cx="745232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With KAR Power Faster, it’s only profit for you!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19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927" y="2276872"/>
            <a:ext cx="648617" cy="648617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904035" y="2456620"/>
            <a:ext cx="405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/>
              <a:t>15 MB hard </a:t>
            </a:r>
            <a:r>
              <a:rPr lang="fr-FR" sz="2400" b="1" dirty="0" err="1"/>
              <a:t>disk</a:t>
            </a:r>
            <a:r>
              <a:rPr lang="fr-FR" sz="2400" b="1" dirty="0"/>
              <a:t> free </a:t>
            </a:r>
            <a:r>
              <a:rPr lang="fr-FR" sz="2400" b="1" dirty="0" err="1"/>
              <a:t>space</a:t>
            </a:r>
            <a:endParaRPr lang="fr-FR" sz="2400" b="1" dirty="0">
              <a:ea typeface="Times New Roman"/>
            </a:endParaRPr>
          </a:p>
        </p:txBody>
      </p:sp>
      <p:pic>
        <p:nvPicPr>
          <p:cNvPr id="11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927" y="3356992"/>
            <a:ext cx="648617" cy="64861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904036" y="3536740"/>
            <a:ext cx="541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Installation in less than 7 seconds</a:t>
            </a:r>
            <a:endParaRPr lang="fr-FR" sz="2400" b="1" dirty="0">
              <a:ea typeface="Times New Roman"/>
            </a:endParaRPr>
          </a:p>
        </p:txBody>
      </p:sp>
      <p:pic>
        <p:nvPicPr>
          <p:cNvPr id="13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364559"/>
            <a:ext cx="648617" cy="648617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896852" y="4544307"/>
            <a:ext cx="54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N</a:t>
            </a:r>
            <a:r>
              <a:rPr lang="fr-FR" sz="2400" b="1" dirty="0" err="1"/>
              <a:t>ot</a:t>
            </a:r>
            <a:r>
              <a:rPr lang="fr-FR" sz="2400" b="1" dirty="0"/>
              <a:t> </a:t>
            </a:r>
            <a:r>
              <a:rPr lang="fr-FR" sz="2400" b="1" dirty="0" err="1"/>
              <a:t>need</a:t>
            </a:r>
            <a:r>
              <a:rPr lang="fr-FR" sz="2400" b="1" dirty="0"/>
              <a:t> to reboot</a:t>
            </a:r>
            <a:endParaRPr lang="fr-FR" sz="2400" b="1" dirty="0">
              <a:ea typeface="Times New Roman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Evolution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206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-6152" y="1268760"/>
            <a:ext cx="86106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fr-FR" sz="2400" b="1" u="sng" dirty="0"/>
              <a:t>KAR Power Faster </a:t>
            </a:r>
            <a:r>
              <a:rPr lang="en-US" sz="2400" b="1" u="sng" dirty="0"/>
              <a:t>was the winner of numerous competitions:</a:t>
            </a:r>
            <a:endParaRPr lang="fr-FR" sz="2400" b="1" u="sng" dirty="0"/>
          </a:p>
        </p:txBody>
      </p:sp>
      <p:pic>
        <p:nvPicPr>
          <p:cNvPr id="16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28687" y="1730425"/>
            <a:ext cx="7542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- </a:t>
            </a:r>
            <a:r>
              <a:rPr lang="fr-FR" sz="2000" dirty="0" err="1"/>
              <a:t>Youth</a:t>
            </a:r>
            <a:r>
              <a:rPr lang="fr-FR" sz="2000" dirty="0"/>
              <a:t> Challenge </a:t>
            </a:r>
            <a:r>
              <a:rPr lang="fr-FR" sz="2000" dirty="0" err="1"/>
              <a:t>Competitions</a:t>
            </a:r>
            <a:r>
              <a:rPr lang="fr-FR" sz="2000" dirty="0"/>
              <a:t> (2009)</a:t>
            </a:r>
          </a:p>
          <a:p>
            <a:r>
              <a:rPr lang="fr-FR" sz="2000" dirty="0"/>
              <a:t>- European </a:t>
            </a:r>
            <a:r>
              <a:rPr lang="fr-FR" sz="2000" dirty="0" err="1"/>
              <a:t>Innovative</a:t>
            </a:r>
            <a:r>
              <a:rPr lang="fr-FR" sz="2000" dirty="0"/>
              <a:t> Company Competitions (2009)</a:t>
            </a:r>
          </a:p>
          <a:p>
            <a:r>
              <a:rPr lang="fr-FR" sz="2000" dirty="0"/>
              <a:t>- Talents </a:t>
            </a:r>
            <a:r>
              <a:rPr lang="fr-FR" sz="2000" dirty="0" err="1"/>
              <a:t>Competitions</a:t>
            </a:r>
            <a:r>
              <a:rPr lang="fr-FR" sz="2000" dirty="0"/>
              <a:t> (2010)</a:t>
            </a:r>
          </a:p>
          <a:p>
            <a:r>
              <a:rPr lang="fr-FR" sz="2000" dirty="0"/>
              <a:t>- Startup Grand Prix (2010)  </a:t>
            </a:r>
          </a:p>
          <a:p>
            <a:r>
              <a:rPr lang="fr-FR" sz="2000" dirty="0"/>
              <a:t>- Challenge for Young Inventors and Creators in Monts with Concours Lépine Gold </a:t>
            </a:r>
            <a:r>
              <a:rPr lang="fr-FR" sz="2000" dirty="0" err="1"/>
              <a:t>Medal</a:t>
            </a:r>
            <a:r>
              <a:rPr lang="fr-FR" sz="2000" dirty="0"/>
              <a:t> (2011)</a:t>
            </a:r>
            <a:br>
              <a:rPr lang="fr-FR" sz="2000" dirty="0"/>
            </a:br>
            <a:r>
              <a:rPr lang="fr-FR" sz="2000" dirty="0"/>
              <a:t>- Business </a:t>
            </a:r>
            <a:r>
              <a:rPr lang="fr-FR" sz="2000" dirty="0" err="1"/>
              <a:t>Creation</a:t>
            </a:r>
            <a:r>
              <a:rPr lang="fr-FR" sz="2000" dirty="0"/>
              <a:t> </a:t>
            </a:r>
            <a:r>
              <a:rPr lang="fr-FR" sz="2000" dirty="0" err="1"/>
              <a:t>Competition</a:t>
            </a:r>
            <a:r>
              <a:rPr lang="fr-FR" sz="2000" dirty="0"/>
              <a:t> Eco-Citizen (2011)</a:t>
            </a:r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- Crédit Agricole</a:t>
            </a:r>
          </a:p>
          <a:p>
            <a:r>
              <a:rPr lang="fr-FR" sz="2000" dirty="0"/>
              <a:t>- Association d'EGEE d'Orléans</a:t>
            </a:r>
          </a:p>
          <a:p>
            <a:r>
              <a:rPr lang="fr-FR" sz="2000" dirty="0"/>
              <a:t>- Crédit Mutuel</a:t>
            </a:r>
          </a:p>
          <a:p>
            <a:r>
              <a:rPr lang="fr-FR" sz="2000" dirty="0"/>
              <a:t>- Technopôle de Montpellier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3479"/>
            <a:ext cx="86106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fr-FR" sz="2400" b="1" u="sng" dirty="0"/>
              <a:t>KAR Power Faster is also supported by: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IA-KAR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8032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 err="1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Partners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  <p:pic>
        <p:nvPicPr>
          <p:cNvPr id="1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8" name="Picture 5" descr="C:\KAR\KAR_TOUT\KAR_TOUT\KAR INTERNET\site-iakar\img\partenaires\energy_star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18" y="1782674"/>
            <a:ext cx="1395329" cy="142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KAR\KAR_TOUT\KAR_TOUT\KAR INTERNET\site-iakar\img\partenaires\BizSpark_Start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12" y="3497186"/>
            <a:ext cx="2253436" cy="9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KAR\KAR_TOUT\KAR_TOUT\KAR INTERNET\site-iakar\img\partenaires\cpuid-logo-ur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52" y="4354442"/>
            <a:ext cx="2879195" cy="8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KAR\KAR_TOUT\KAR_TOUT\KAR INTERNET\site-iakar\img\partenaires\logo-inte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46" y="1639798"/>
            <a:ext cx="1279724" cy="11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84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Hoffmann\Desktop\dezinerfolio-com_busin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648" y="2060848"/>
            <a:ext cx="3048000" cy="1612900"/>
          </a:xfrm>
          <a:prstGeom prst="rect">
            <a:avLst/>
          </a:prstGeom>
          <a:noFill/>
        </p:spPr>
      </p:pic>
      <p:pic>
        <p:nvPicPr>
          <p:cNvPr id="1030" name="Picture 6" descr="C:\Users\Hoffmann\Desktop\poignee_de_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664" y="3933056"/>
            <a:ext cx="2748013" cy="2061182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55394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533400" y="762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Contact</a:t>
            </a:r>
          </a:p>
        </p:txBody>
      </p:sp>
      <p:pic>
        <p:nvPicPr>
          <p:cNvPr id="18" name="Picture 12" descr="C:\KAR\Images KAR\Logo KA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589240"/>
            <a:ext cx="819807" cy="854061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98A440-B51A-B6D0-601F-E9E7A72FB023}"/>
              </a:ext>
            </a:extLst>
          </p:cNvPr>
          <p:cNvSpPr/>
          <p:nvPr/>
        </p:nvSpPr>
        <p:spPr>
          <a:xfrm>
            <a:off x="3927648" y="2012045"/>
            <a:ext cx="6477000" cy="473975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Alexander Hoffmann</a:t>
            </a:r>
            <a:b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Directeur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+33 (0)6 11 30 11 61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9"/>
              </a:rPr>
              <a:t>alexander.hoffmann@ia-kar.com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b="1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SAVEE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20 rue famille Carrausse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34300 AGDE – France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10"/>
              </a:rPr>
              <a:t>https://www.ia-kar.com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FR" sz="2400" dirty="0">
              <a:ea typeface="Times New Roman"/>
              <a:cs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br>
              <a:rPr lang="fr-FR" sz="2400" dirty="0">
                <a:ea typeface="Times New Roman"/>
                <a:cs typeface="Times New Roman"/>
              </a:rPr>
            </a:b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8354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re 1"/>
          <p:cNvSpPr txBox="1">
            <a:spLocks/>
          </p:cNvSpPr>
          <p:nvPr/>
        </p:nvSpPr>
        <p:spPr bwMode="auto">
          <a:xfrm>
            <a:off x="-252413" y="-242888"/>
            <a:ext cx="51816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7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Introduction</a:t>
            </a:r>
          </a:p>
        </p:txBody>
      </p:sp>
      <p:pic>
        <p:nvPicPr>
          <p:cNvPr id="3077" name="Picture 6" descr="http://icons.iconseeker.com/png/fullsize/devcom-network/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5578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C:\Users\Hoffmann\Desktop\desktop_comput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68775"/>
            <a:ext cx="14938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http://www.clker.com/cliparts/8/a/3/1/1197107206400036309metalmarious_Laptop.svg.m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17988"/>
            <a:ext cx="1139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http://www.ismp.fr/v5/sites/default/files/TabletPC256p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41975"/>
            <a:ext cx="13144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838200" y="1781175"/>
            <a:ext cx="791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fr-FR" sz="2400" b="1" dirty="0">
                <a:cs typeface="Times New Roman" pitchFamily="18" charset="0"/>
              </a:rPr>
              <a:t>Energy: extend battery life</a:t>
            </a:r>
            <a:endParaRPr lang="fr-FR" sz="1400" b="1" dirty="0">
              <a:cs typeface="Times New Roman" pitchFamily="18" charset="0"/>
            </a:endParaRP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827088" y="3471863"/>
            <a:ext cx="842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0" indent="-342900"/>
            <a:r>
              <a:rPr lang="en-US" sz="2400" b="1" dirty="0"/>
              <a:t>Material: extends the life of computer equipment</a:t>
            </a:r>
            <a:endParaRPr lang="fr-FR" sz="1400" b="1" dirty="0">
              <a:ea typeface="Times New Roman"/>
              <a:cs typeface="Times New Roman"/>
            </a:endParaRPr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827088" y="2636838"/>
            <a:ext cx="769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0" indent="-342900"/>
            <a:r>
              <a:rPr lang="en-US" sz="2400" b="1" dirty="0"/>
              <a:t>Save time: more efficiency at the workplace</a:t>
            </a:r>
            <a:endParaRPr lang="fr-FR" sz="1400" b="1" dirty="0">
              <a:ea typeface="Times New Roman"/>
              <a:cs typeface="Times New Roman"/>
            </a:endParaRPr>
          </a:p>
        </p:txBody>
      </p:sp>
      <p:pic>
        <p:nvPicPr>
          <p:cNvPr id="3084" name="Picture 4" descr="C:\Users\Hoffmann\Desktop\80px-Green_Cloc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636838"/>
            <a:ext cx="4492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6" descr="C:\Users\Hoffmann\Desktop\recycling-green-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520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64160" y="939498"/>
            <a:ext cx="657984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3 </a:t>
            </a:r>
            <a:r>
              <a:rPr lang="fr-FR" sz="2400" dirty="0" err="1">
                <a:solidFill>
                  <a:schemeClr val="bg1"/>
                </a:solidFill>
                <a:latin typeface="+mj-lt"/>
                <a:cs typeface="Verdana"/>
              </a:rPr>
              <a:t>things</a:t>
            </a: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 to </a:t>
            </a:r>
            <a:r>
              <a:rPr lang="fr-FR" sz="2400" dirty="0" err="1">
                <a:solidFill>
                  <a:schemeClr val="bg1"/>
                </a:solidFill>
                <a:latin typeface="+mj-lt"/>
                <a:cs typeface="Verdana"/>
              </a:rPr>
              <a:t>optimize</a:t>
            </a: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 your computer: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 rot="189825">
            <a:off x="2851150" y="4603750"/>
            <a:ext cx="331311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100% software solution</a:t>
            </a:r>
          </a:p>
        </p:txBody>
      </p:sp>
      <p:sp>
        <p:nvSpPr>
          <p:cNvPr id="25" name="Rectangle 24"/>
          <p:cNvSpPr/>
          <p:nvPr/>
        </p:nvSpPr>
        <p:spPr>
          <a:xfrm rot="21303369">
            <a:off x="2740025" y="5370513"/>
            <a:ext cx="3313113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Simple, </a:t>
            </a:r>
            <a:r>
              <a:rPr lang="fr-FR" b="1" dirty="0" err="1">
                <a:solidFill>
                  <a:srgbClr val="002060"/>
                </a:solidFill>
              </a:rPr>
              <a:t>automatic</a:t>
            </a:r>
            <a:r>
              <a:rPr lang="fr-FR" b="1" dirty="0">
                <a:solidFill>
                  <a:srgbClr val="002060"/>
                </a:solidFill>
              </a:rPr>
              <a:t>, transparent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63813" y="6092825"/>
            <a:ext cx="367188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And without equipment replacement!</a:t>
            </a:r>
            <a:endParaRPr lang="fr-FR" sz="1600" b="1" dirty="0">
              <a:solidFill>
                <a:srgbClr val="002060"/>
              </a:solidFill>
            </a:endParaRPr>
          </a:p>
        </p:txBody>
      </p:sp>
      <p:pic>
        <p:nvPicPr>
          <p:cNvPr id="3092" name="Picture 2" descr="C:\KAR\KAR_TOUT\KAR_TOUT\KAR INTERNET\site-iakar\skin\ico-pil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600200"/>
            <a:ext cx="400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C000"/>
            </a:gs>
            <a:gs pos="83000">
              <a:srgbClr val="FFFF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: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5562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re 1"/>
          <p:cNvSpPr txBox="1">
            <a:spLocks/>
          </p:cNvSpPr>
          <p:nvPr/>
        </p:nvSpPr>
        <p:spPr bwMode="auto">
          <a:xfrm>
            <a:off x="533400" y="76200"/>
            <a:ext cx="518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The </a:t>
            </a:r>
            <a:r>
              <a:rPr lang="fr-FR" sz="4700" dirty="0" err="1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benefits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 pitchFamily="34" charset="0"/>
            </a:endParaRPr>
          </a:p>
        </p:txBody>
      </p:sp>
      <p:pic>
        <p:nvPicPr>
          <p:cNvPr id="4101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84325" y="4541838"/>
            <a:ext cx="46434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+mn-cs"/>
              </a:rPr>
              <a:t>Reduce the startup time of your PC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84325" y="1681163"/>
            <a:ext cx="464343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Increases battery life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84325" y="2243138"/>
            <a:ext cx="58753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Accelerates the performance of your computer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84325" y="2781300"/>
            <a:ext cx="50038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Extends life of equipment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92263" y="3382963"/>
            <a:ext cx="46355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Lowers the temperature of your processor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92263" y="3990975"/>
            <a:ext cx="39243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Without the reboot time of your PC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4108" name="Picture 3" descr="C:\Users\Hoffmann\Desktop\batter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588327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" descr="C:\Users\Hoffmann\Desktop\424px-Temperature_down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589588"/>
            <a:ext cx="7048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65650"/>
            <a:ext cx="32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724025"/>
            <a:ext cx="3286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252663"/>
            <a:ext cx="3286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828925"/>
            <a:ext cx="3286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398838"/>
            <a:ext cx="3286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006850"/>
            <a:ext cx="32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173663"/>
            <a:ext cx="3270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7" descr="C:\Users\Hoffmann\Desktop\electrici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5883275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8" descr="C:\Users\Hoffmann\Desktop\credit_card_gree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5757863"/>
            <a:ext cx="9731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" descr="C:\Users\Hoffmann\Desktop\id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2619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7025" y="5116513"/>
            <a:ext cx="2303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+mn-cs"/>
              </a:rPr>
              <a:t>Best energy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+mn-cs"/>
              </a:rPr>
              <a:t>strategy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641475"/>
            <a:ext cx="8229600" cy="42687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83768" y="908720"/>
            <a:ext cx="666023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A simple </a:t>
            </a:r>
            <a:r>
              <a:rPr lang="fr-FR" sz="2800" dirty="0" err="1">
                <a:solidFill>
                  <a:schemeClr val="bg1"/>
                </a:solidFill>
                <a:latin typeface="+mj-lt"/>
                <a:cs typeface="Verdana"/>
              </a:rPr>
              <a:t>small</a:t>
            </a: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 widget </a:t>
            </a:r>
            <a:r>
              <a:rPr lang="fr-FR" sz="2800" dirty="0" err="1">
                <a:solidFill>
                  <a:schemeClr val="bg1"/>
                </a:solidFill>
                <a:latin typeface="+mj-lt"/>
                <a:cs typeface="Verdana"/>
              </a:rPr>
              <a:t>that</a:t>
            </a: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+mj-lt"/>
                <a:cs typeface="Verdana"/>
              </a:rPr>
              <a:t>does</a:t>
            </a: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+mj-lt"/>
                <a:cs typeface="Verdana"/>
              </a:rPr>
              <a:t>it</a:t>
            </a: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 all!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5127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20938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ZoneTexte 27"/>
          <p:cNvSpPr txBox="1">
            <a:spLocks noChangeArrowheads="1"/>
          </p:cNvSpPr>
          <p:nvPr/>
        </p:nvSpPr>
        <p:spPr bwMode="auto">
          <a:xfrm>
            <a:off x="6588125" y="2420938"/>
            <a:ext cx="2376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 dirty="0"/>
              <a:t>Explanatory</a:t>
            </a:r>
          </a:p>
        </p:txBody>
      </p:sp>
      <p:pic>
        <p:nvPicPr>
          <p:cNvPr id="51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40075"/>
            <a:ext cx="647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932238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588225" y="3195554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Animated</a:t>
            </a:r>
            <a:endParaRPr lang="fr-FR" sz="3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552728" y="3996353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Manageable</a:t>
            </a:r>
            <a:endParaRPr lang="fr-FR" sz="3200" b="1" dirty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251520" y="-153888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KAR Power Faster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00" y="2735262"/>
            <a:ext cx="3578871" cy="18071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370385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83768" y="908720"/>
            <a:ext cx="666023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It regulates the power of your PC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0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05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348880"/>
            <a:ext cx="648617" cy="648617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6588224" y="23488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Simple</a:t>
            </a:r>
          </a:p>
        </p:txBody>
      </p:sp>
      <p:pic>
        <p:nvPicPr>
          <p:cNvPr id="2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068415"/>
            <a:ext cx="648617" cy="648617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6588225" y="3068415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Automatic</a:t>
            </a:r>
            <a:endParaRPr lang="fr-FR" sz="3200" b="1" dirty="0"/>
          </a:p>
        </p:txBody>
      </p:sp>
      <p:pic>
        <p:nvPicPr>
          <p:cNvPr id="3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860503"/>
            <a:ext cx="648617" cy="648617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6588225" y="3860503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Transparent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51520" y="-153888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KAR Power Faster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8050"/>
            <a:ext cx="3749041" cy="20638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9" y="4757824"/>
            <a:ext cx="5105400" cy="1343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6821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0800" y="908720"/>
            <a:ext cx="65532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It adapts the RAM on your PC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2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1495" y="2636367"/>
            <a:ext cx="648617" cy="648617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5580112" y="263636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Acceleration</a:t>
            </a:r>
            <a:r>
              <a:rPr lang="fr-FR" sz="3200" b="1" dirty="0"/>
              <a:t> system</a:t>
            </a:r>
          </a:p>
        </p:txBody>
      </p:sp>
      <p:pic>
        <p:nvPicPr>
          <p:cNvPr id="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31966"/>
            <a:ext cx="648617" cy="648617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5580112" y="393196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Less</a:t>
            </a:r>
            <a:r>
              <a:rPr lang="fr-FR" sz="3200" b="1" dirty="0"/>
              <a:t> </a:t>
            </a:r>
            <a:r>
              <a:rPr lang="fr-FR" sz="3200" b="1" dirty="0" err="1"/>
              <a:t>overheating</a:t>
            </a:r>
            <a:endParaRPr lang="fr-FR" sz="3200" b="1" dirty="0"/>
          </a:p>
        </p:txBody>
      </p:sp>
      <p:pic>
        <p:nvPicPr>
          <p:cNvPr id="4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24599"/>
            <a:ext cx="648617" cy="648617"/>
          </a:xfrm>
          <a:prstGeom prst="rect">
            <a:avLst/>
          </a:prstGeom>
          <a:noFill/>
        </p:spPr>
      </p:pic>
      <p:sp>
        <p:nvSpPr>
          <p:cNvPr id="47" name="ZoneTexte 46"/>
          <p:cNvSpPr txBox="1"/>
          <p:nvPr/>
        </p:nvSpPr>
        <p:spPr>
          <a:xfrm>
            <a:off x="5580112" y="472459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More </a:t>
            </a:r>
            <a:r>
              <a:rPr lang="fr-FR" sz="3200" b="1" dirty="0" err="1"/>
              <a:t>stability</a:t>
            </a:r>
            <a:endParaRPr lang="fr-FR" sz="32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51520" y="-153888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KAR Power Faster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433120" y="567600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5 times </a:t>
            </a:r>
            <a:r>
              <a:rPr lang="fr-FR" sz="2400" b="1" dirty="0" err="1">
                <a:solidFill>
                  <a:schemeClr val="tx2"/>
                </a:solidFill>
              </a:rPr>
              <a:t>faster</a:t>
            </a:r>
            <a:r>
              <a:rPr lang="fr-FR" sz="2400" b="1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20" name="Picture 4" descr="G: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" y="2237203"/>
            <a:ext cx="4716955" cy="42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G: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" y="2237202"/>
            <a:ext cx="4716954" cy="42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2681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891098"/>
            <a:ext cx="43434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It cools the processor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5373216"/>
            <a:ext cx="648617" cy="648617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720080" y="5373216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Extended computer life</a:t>
            </a:r>
          </a:p>
        </p:txBody>
      </p:sp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6344" y="5376118"/>
            <a:ext cx="648617" cy="648617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3672408" y="5376118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Less</a:t>
            </a:r>
            <a:r>
              <a:rPr lang="fr-FR" sz="3200" b="1" dirty="0"/>
              <a:t> </a:t>
            </a:r>
            <a:r>
              <a:rPr lang="fr-FR" sz="3200" b="1" dirty="0" err="1"/>
              <a:t>consumption</a:t>
            </a:r>
            <a:endParaRPr lang="fr-FR" sz="3200" b="1" dirty="0"/>
          </a:p>
        </p:txBody>
      </p:sp>
      <p:pic>
        <p:nvPicPr>
          <p:cNvPr id="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6664" y="5373216"/>
            <a:ext cx="648617" cy="648617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6516216" y="5373216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Extend battery life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51520" y="-153888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KAR Power Faster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64096" y="2419300"/>
            <a:ext cx="7488832" cy="266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864096" y="357142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864096" y="4003476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864096" y="3139380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864096" y="3139380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2376264" y="3139380"/>
            <a:ext cx="3024336" cy="86409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5400600" y="4003476"/>
            <a:ext cx="29523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>
            <a:off x="-432048" y="3787452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972616" y="5155604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rot="5400000" flipH="1" flipV="1">
            <a:off x="684076" y="238250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8173416" y="5155604"/>
            <a:ext cx="5395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72008" y="29233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55°C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704856" y="41474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45°C</a:t>
            </a:r>
          </a:p>
        </p:txBody>
      </p:sp>
      <p:cxnSp>
        <p:nvCxnSpPr>
          <p:cNvPr id="61" name="Connecteur droit 60"/>
          <p:cNvCxnSpPr/>
          <p:nvPr/>
        </p:nvCxnSpPr>
        <p:spPr>
          <a:xfrm>
            <a:off x="864096" y="27073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864096" y="443552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900608" y="486757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1043608" y="1671191"/>
            <a:ext cx="33843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Test on Intel Celeron 900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813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843808" y="908720"/>
            <a:ext cx="630019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Light intensity management for laptops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17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056" y="5732711"/>
            <a:ext cx="648617" cy="648617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2699792" y="4940623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/>
              <a:t>Extends </a:t>
            </a:r>
            <a:r>
              <a:rPr lang="fr-FR" sz="3200" b="1" dirty="0"/>
              <a:t>battery life</a:t>
            </a:r>
          </a:p>
        </p:txBody>
      </p:sp>
      <p:pic>
        <p:nvPicPr>
          <p:cNvPr id="2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7216" y="4940623"/>
            <a:ext cx="648617" cy="648617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1152128" y="5736158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Always</a:t>
            </a:r>
            <a:r>
              <a:rPr lang="fr-FR" sz="3200" b="1" dirty="0"/>
              <a:t> on</a:t>
            </a:r>
          </a:p>
        </p:txBody>
      </p:sp>
      <p:pic>
        <p:nvPicPr>
          <p:cNvPr id="31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7559" y="5732711"/>
            <a:ext cx="648617" cy="648617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6157192" y="5736158"/>
            <a:ext cx="187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Powerful</a:t>
            </a:r>
            <a:endParaRPr lang="fr-FR" sz="3200" b="1" dirty="0"/>
          </a:p>
        </p:txBody>
      </p:sp>
      <p:pic>
        <p:nvPicPr>
          <p:cNvPr id="34" name="Picture 2" descr="C:\KAR\KAR_TOUT\KAR_TOUT\KAR\Images\lapto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852560"/>
            <a:ext cx="3384376" cy="3160616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251520" y="-153888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KAR Power Faster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2315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2184400"/>
            <a:ext cx="8229600" cy="42687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268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oneTexte 43"/>
          <p:cNvSpPr txBox="1">
            <a:spLocks noChangeArrowheads="1"/>
          </p:cNvSpPr>
          <p:nvPr/>
        </p:nvSpPr>
        <p:spPr bwMode="auto">
          <a:xfrm>
            <a:off x="252413" y="836613"/>
            <a:ext cx="8639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/>
              <a:t>A computer much more stable with much longer battery life and a long life!</a:t>
            </a:r>
            <a:endParaRPr lang="fr-FR" sz="2800" b="1" dirty="0"/>
          </a:p>
        </p:txBody>
      </p:sp>
      <p:sp>
        <p:nvSpPr>
          <p:cNvPr id="11270" name="Titre 1"/>
          <p:cNvSpPr txBox="1">
            <a:spLocks/>
          </p:cNvSpPr>
          <p:nvPr/>
        </p:nvSpPr>
        <p:spPr bwMode="auto">
          <a:xfrm>
            <a:off x="182563" y="-242888"/>
            <a:ext cx="5181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Result</a:t>
            </a:r>
          </a:p>
        </p:txBody>
      </p:sp>
      <p:pic>
        <p:nvPicPr>
          <p:cNvPr id="11273" name="Picture 6" descr="http://www.ia-kar.com/fr/img/eco/graphiq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916113"/>
            <a:ext cx="2847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50508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ZoneTexte 1"/>
          <p:cNvSpPr txBox="1">
            <a:spLocks noChangeArrowheads="1"/>
          </p:cNvSpPr>
          <p:nvPr/>
        </p:nvSpPr>
        <p:spPr bwMode="auto">
          <a:xfrm>
            <a:off x="781050" y="5662989"/>
            <a:ext cx="3024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 dirty="0"/>
              <a:t>The battery life is 2 times more important!</a:t>
            </a:r>
          </a:p>
        </p:txBody>
      </p:sp>
      <p:pic>
        <p:nvPicPr>
          <p:cNvPr id="1127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573588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ZoneTexte 22"/>
          <p:cNvSpPr txBox="1">
            <a:spLocks noChangeArrowheads="1"/>
          </p:cNvSpPr>
          <p:nvPr/>
        </p:nvSpPr>
        <p:spPr bwMode="auto">
          <a:xfrm>
            <a:off x="5545138" y="4797152"/>
            <a:ext cx="334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 dirty="0"/>
              <a:t>Life is </a:t>
            </a:r>
            <a:r>
              <a:rPr lang="fr-FR" b="1" dirty="0" err="1"/>
              <a:t>extended</a:t>
            </a:r>
            <a:r>
              <a:rPr lang="fr-FR" b="1" dirty="0"/>
              <a:t>!</a:t>
            </a:r>
          </a:p>
        </p:txBody>
      </p:sp>
      <p:pic>
        <p:nvPicPr>
          <p:cNvPr id="15" name="Picture 3" descr="C:\KAR\KAR_TOUT\KAR_TOUT\KAR INTERNET\site-iakar\en\img\PF\noKP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7" y="1811338"/>
            <a:ext cx="2124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7" y="3772932"/>
            <a:ext cx="2123810" cy="15809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6534</TotalTime>
  <Words>378</Words>
  <Application>Microsoft Office PowerPoint</Application>
  <PresentationFormat>Affichage à l'écran (4:3)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Hoffmann</dc:creator>
  <cp:lastModifiedBy>Alexander Hoffmann</cp:lastModifiedBy>
  <cp:revision>216</cp:revision>
  <dcterms:created xsi:type="dcterms:W3CDTF">2011-02-25T09:33:28Z</dcterms:created>
  <dcterms:modified xsi:type="dcterms:W3CDTF">2024-01-07T19:02:55Z</dcterms:modified>
</cp:coreProperties>
</file>