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58" r:id="rId3"/>
    <p:sldId id="262" r:id="rId4"/>
    <p:sldId id="264" r:id="rId5"/>
    <p:sldId id="278" r:id="rId6"/>
    <p:sldId id="265" r:id="rId7"/>
    <p:sldId id="266" r:id="rId8"/>
    <p:sldId id="285" r:id="rId9"/>
    <p:sldId id="288" r:id="rId10"/>
    <p:sldId id="267" r:id="rId11"/>
    <p:sldId id="272" r:id="rId12"/>
    <p:sldId id="274" r:id="rId13"/>
    <p:sldId id="290" r:id="rId14"/>
    <p:sldId id="291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66" d="100"/>
          <a:sy n="66" d="100"/>
        </p:scale>
        <p:origin x="125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D03CB4-CCC1-4205-9413-F7B6BCB88F85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722D30-124A-4078-A856-E6C77D8010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3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459F3-9CCF-4B63-B838-6D364BAA503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5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E286D-A7A5-4762-9C4A-C17D0CCA0A3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7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02366E-E142-4B56-B6E8-1B33351AA3F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26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736F2-496A-46B6-94D0-3FEA1AD1F13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0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343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15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F90C7-13D9-44BA-8D40-764A480A61F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32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434026-866A-4154-BC7E-F8A5832F035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4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9274C-4B85-460E-86EA-5B126FDCCA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75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F825CC-9680-4FB6-A9E0-751E0B97481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4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248686-0B03-445C-905A-159CE6ABE1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31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B3B506-5E6E-4899-A114-06B36A8B32F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18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A5FBF-ECB6-4317-A69E-A36B88879F9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08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95BB2-518F-4593-AAC7-7AC7209F661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58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7A35-C52E-4B25-8E4B-75F22EF31F96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E4AA-FBC0-4456-B957-115259BC51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26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C5150-0606-487E-A6E6-40704E4FC12D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031B-C7BB-4C4C-B134-96156BCC73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5133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76D-60FB-434E-A001-49D4D9896C2B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1ED5-891A-471E-81CA-CED92FC3A5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7708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1896-005A-41CF-B066-A276B6C0C15F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EB215-FCE2-49BB-9D9E-B996CEA65B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3386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08EF-BA80-4EBC-A099-D8A71C1E193E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AB88-6DF0-4AA6-8380-5639D612C13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388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70D-C0D3-496A-A146-8DB1B8F405FA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E97B-E985-41AC-9A02-C3A404B0C4B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754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0D53-98F8-4169-ADD0-6FF92B1EA155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A888-5D02-4D23-9268-F4CCC50CE3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0328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DF22-5B34-471F-9B0F-564822C454D1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3CC8-F855-4663-B53A-779DB109E0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508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781F-C39B-412B-A19B-8EB60B28C5F0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B509-6FA8-4AE6-B88B-F1C6CD5C84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90833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9F6B-71D9-4360-B36F-0CA93D87C2CD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D9EF-CC0B-4D5E-956D-E3E1883AA5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6236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09E9-5FBA-4137-9544-D11DB2A788DA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473C-ADB4-405A-B3BF-FE6F56DA7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2711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8EC10-2C0B-4CBA-9842-01906BF7E60D}" type="datetimeFigureOut">
              <a:rPr lang="fr-FR"/>
              <a:pPr>
                <a:defRPr/>
              </a:pPr>
              <a:t>07/01/2024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5D08BB-1AAA-4091-82F1-C891D6FEB0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ia-kar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8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hyperlink" Target="https://www.ia-kar.com/" TargetMode="External"/><Relationship Id="rId4" Type="http://schemas.openxmlformats.org/officeDocument/2006/relationships/image" Target="../media/image16.jpeg"/><Relationship Id="rId9" Type="http://schemas.openxmlformats.org/officeDocument/2006/relationships/hyperlink" Target="mailto:alexander.hoffmann@ia-kar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Hoffmann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608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re 1"/>
          <p:cNvSpPr txBox="1">
            <a:spLocks/>
          </p:cNvSpPr>
          <p:nvPr/>
        </p:nvSpPr>
        <p:spPr bwMode="auto">
          <a:xfrm>
            <a:off x="55563" y="76200"/>
            <a:ext cx="5164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0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  <p:pic>
        <p:nvPicPr>
          <p:cNvPr id="2053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ZoneTexte 7"/>
          <p:cNvSpPr txBox="1"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>
                <a:hlinkClick r:id="rId7"/>
              </a:rPr>
              <a:t>http://www.ia-kar.com</a:t>
            </a:r>
            <a:endParaRPr lang="fr-FR"/>
          </a:p>
        </p:txBody>
      </p:sp>
      <p:pic>
        <p:nvPicPr>
          <p:cNvPr id="2055" name="Picture 2" descr="C:\Users\Hoffmann\Desktop\market_leader_free_standard\html\css\images\cl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368425"/>
            <a:ext cx="19685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C:\Users\Hoffmann\Desktop\market_leader_free_standard\html\css\images\c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1075"/>
            <a:ext cx="16192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748622"/>
            <a:ext cx="2664297" cy="2027289"/>
          </a:xfrm>
          <a:prstGeom prst="rect">
            <a:avLst/>
          </a:prstGeom>
        </p:spPr>
      </p:pic>
      <p:pic>
        <p:nvPicPr>
          <p:cNvPr id="7" name="Image 6" descr="Une image contenant texte, Police, capture d’écran, Rectangle&#10;&#10;Description générée automatiquement">
            <a:extLst>
              <a:ext uri="{FF2B5EF4-FFF2-40B4-BE49-F238E27FC236}">
                <a16:creationId xmlns:a16="http://schemas.microsoft.com/office/drawing/2014/main" id="{C5DAD0AD-19C1-B62A-ABD9-126F57B9A9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46" y="4762266"/>
            <a:ext cx="641383" cy="793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65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400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68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43"/>
          <p:cNvSpPr txBox="1">
            <a:spLocks noChangeArrowheads="1"/>
          </p:cNvSpPr>
          <p:nvPr/>
        </p:nvSpPr>
        <p:spPr bwMode="auto">
          <a:xfrm>
            <a:off x="252413" y="836613"/>
            <a:ext cx="8639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800" b="1"/>
              <a:t>Un ordinateur beaucoup plus stable avec une autonomie beaucoup plus longue et une durée de vie prolongée !</a:t>
            </a:r>
          </a:p>
        </p:txBody>
      </p:sp>
      <p:sp>
        <p:nvSpPr>
          <p:cNvPr id="11270" name="Titre 1"/>
          <p:cNvSpPr txBox="1">
            <a:spLocks/>
          </p:cNvSpPr>
          <p:nvPr/>
        </p:nvSpPr>
        <p:spPr bwMode="auto">
          <a:xfrm>
            <a:off x="182563" y="-242888"/>
            <a:ext cx="5181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Résultat</a:t>
            </a:r>
          </a:p>
        </p:txBody>
      </p:sp>
      <p:pic>
        <p:nvPicPr>
          <p:cNvPr id="11273" name="Picture 6" descr="http://www.ia-kar.com/fr/img/eco/graphi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2847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5816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ZoneTexte 1"/>
          <p:cNvSpPr txBox="1">
            <a:spLocks noChangeArrowheads="1"/>
          </p:cNvSpPr>
          <p:nvPr/>
        </p:nvSpPr>
        <p:spPr bwMode="auto">
          <a:xfrm>
            <a:off x="781050" y="5867425"/>
            <a:ext cx="302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/>
              <a:t>La batterie a doublée !</a:t>
            </a:r>
          </a:p>
        </p:txBody>
      </p:sp>
      <p:pic>
        <p:nvPicPr>
          <p:cNvPr id="1127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573588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ZoneTexte 22"/>
          <p:cNvSpPr txBox="1">
            <a:spLocks noChangeArrowheads="1"/>
          </p:cNvSpPr>
          <p:nvPr/>
        </p:nvSpPr>
        <p:spPr bwMode="auto">
          <a:xfrm>
            <a:off x="5545138" y="4859338"/>
            <a:ext cx="3346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b="1"/>
              <a:t>La durée de vie est prolongée !</a:t>
            </a:r>
          </a:p>
        </p:txBody>
      </p:sp>
      <p:pic>
        <p:nvPicPr>
          <p:cNvPr id="1027" name="Picture 3" descr="C:\KAR\KAR_TOUT\KAR_TOUT\KAR INTERNET\site-iakar\en\img\PF\noKP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338"/>
            <a:ext cx="2124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" y="3758808"/>
            <a:ext cx="2123810" cy="1580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691680" y="908720"/>
            <a:ext cx="745232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Avec KAR Power Faster, tout est bénéfice 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2294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349500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ZoneTexte 9"/>
          <p:cNvSpPr txBox="1">
            <a:spLocks noChangeArrowheads="1"/>
          </p:cNvSpPr>
          <p:nvPr/>
        </p:nvSpPr>
        <p:spPr bwMode="auto">
          <a:xfrm>
            <a:off x="2903538" y="2528888"/>
            <a:ext cx="4908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cs typeface="Times New Roman" pitchFamily="18" charset="0"/>
              </a:rPr>
              <a:t>15 Mo d’espace disque dur</a:t>
            </a:r>
          </a:p>
        </p:txBody>
      </p:sp>
      <p:pic>
        <p:nvPicPr>
          <p:cNvPr id="12297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42900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ZoneTexte 11"/>
          <p:cNvSpPr txBox="1">
            <a:spLocks noChangeArrowheads="1"/>
          </p:cNvSpPr>
          <p:nvPr/>
        </p:nvSpPr>
        <p:spPr bwMode="auto">
          <a:xfrm>
            <a:off x="2903538" y="3608388"/>
            <a:ext cx="4908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cs typeface="Times New Roman" pitchFamily="18" charset="0"/>
              </a:rPr>
              <a:t>Installation en moins de 7 secondes</a:t>
            </a:r>
          </a:p>
        </p:txBody>
      </p:sp>
      <p:pic>
        <p:nvPicPr>
          <p:cNvPr id="1229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370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ZoneTexte 13"/>
          <p:cNvSpPr txBox="1">
            <a:spLocks noChangeArrowheads="1"/>
          </p:cNvSpPr>
          <p:nvPr/>
        </p:nvSpPr>
        <p:spPr bwMode="auto">
          <a:xfrm>
            <a:off x="2897188" y="4616450"/>
            <a:ext cx="4770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cs typeface="Times New Roman" pitchFamily="18" charset="0"/>
              </a:rPr>
              <a:t>Pas besoin de redémarrage</a:t>
            </a:r>
          </a:p>
        </p:txBody>
      </p:sp>
      <p:sp>
        <p:nvSpPr>
          <p:cNvPr id="12301" name="Titre 1"/>
          <p:cNvSpPr txBox="1">
            <a:spLocks/>
          </p:cNvSpPr>
          <p:nvPr/>
        </p:nvSpPr>
        <p:spPr bwMode="auto">
          <a:xfrm>
            <a:off x="-252413" y="-242888"/>
            <a:ext cx="51816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7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Evolution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-6152" y="1196752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/>
              <a:t>KAR Power Faster a été lauréat de nombreux concours :</a:t>
            </a:r>
            <a:endParaRPr lang="fr-FR" sz="2400" dirty="0"/>
          </a:p>
        </p:txBody>
      </p:sp>
      <p:pic>
        <p:nvPicPr>
          <p:cNvPr id="13318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928688" y="1700213"/>
            <a:ext cx="75311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/>
              <a:t>- Concours Défi Jeunes (2009)</a:t>
            </a:r>
          </a:p>
          <a:p>
            <a:r>
              <a:rPr lang="fr-FR" sz="2000"/>
              <a:t>- Concours Européen de l'Entreprise Innovante (2009)</a:t>
            </a:r>
          </a:p>
          <a:p>
            <a:r>
              <a:rPr lang="fr-FR" sz="2000"/>
              <a:t>- Concours-Talents (2010)</a:t>
            </a:r>
          </a:p>
          <a:p>
            <a:r>
              <a:rPr lang="fr-FR" sz="2000"/>
              <a:t>- Grand Prix de l'Auto-Entrepreneur (2010)  </a:t>
            </a:r>
          </a:p>
          <a:p>
            <a:pPr>
              <a:buFontTx/>
              <a:buChar char="-"/>
            </a:pPr>
            <a:r>
              <a:rPr lang="fr-FR" sz="2000"/>
              <a:t> Concours des Jeunes Inventeurs et Créateurs de Monts avec la  médaille d’Or du Concours Lépine (2011)</a:t>
            </a:r>
          </a:p>
          <a:p>
            <a:pPr>
              <a:buFontTx/>
              <a:buChar char="-"/>
            </a:pPr>
            <a:r>
              <a:rPr lang="fr-FR" sz="2000"/>
              <a:t> Concours de Création d'Entreprise Eco-citoyenne (2011)</a:t>
            </a:r>
          </a:p>
          <a:p>
            <a:r>
              <a:rPr lang="fr-FR" sz="2000"/>
              <a:t> </a:t>
            </a:r>
          </a:p>
          <a:p>
            <a:r>
              <a:rPr lang="fr-FR" sz="2000"/>
              <a:t> </a:t>
            </a:r>
          </a:p>
          <a:p>
            <a:endParaRPr lang="fr-FR" sz="2000"/>
          </a:p>
          <a:p>
            <a:r>
              <a:rPr lang="fr-FR" sz="2000"/>
              <a:t>- Le Crédit Agricole</a:t>
            </a:r>
          </a:p>
          <a:p>
            <a:r>
              <a:rPr lang="fr-FR" sz="2000"/>
              <a:t>- L'association d'EGEE d'Orléans</a:t>
            </a:r>
          </a:p>
          <a:p>
            <a:r>
              <a:rPr lang="fr-FR" sz="2000"/>
              <a:t>- Le Crédit Mutuel</a:t>
            </a:r>
          </a:p>
          <a:p>
            <a:r>
              <a:rPr lang="fr-FR" sz="2000"/>
              <a:t>- La Technopôle de Montpellier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3479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/>
              <a:t>KAR Power Faster est aussi soutenu par :</a:t>
            </a:r>
            <a:endParaRPr lang="fr-FR" sz="2400" dirty="0"/>
          </a:p>
        </p:txBody>
      </p:sp>
      <p:sp>
        <p:nvSpPr>
          <p:cNvPr id="13323" name="Titre 1"/>
          <p:cNvSpPr txBox="1">
            <a:spLocks/>
          </p:cNvSpPr>
          <p:nvPr/>
        </p:nvSpPr>
        <p:spPr bwMode="auto">
          <a:xfrm>
            <a:off x="-252413" y="-242888"/>
            <a:ext cx="51816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7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IA-KAR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Partenaires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8" name="Picture 5" descr="C:\KAR\KAR_TOUT\KAR_TOUT\KAR INTERNET\site-iakar\img\partenaires\energy_sta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18" y="1782674"/>
            <a:ext cx="1395329" cy="14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KAR\KAR_TOUT\KAR_TOUT\KAR INTERNET\site-iakar\img\partenaires\BizSpark_Start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2" y="3497186"/>
            <a:ext cx="2253436" cy="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KAR\KAR_TOUT\KAR_TOUT\KAR INTERNET\site-iakar\img\partenaires\cpuid-logo-u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52" y="4354442"/>
            <a:ext cx="2879195" cy="8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KAR\KAR_TOUT\KAR_TOUT\KAR INTERNET\site-iakar\img\partenaires\logo-int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46" y="1639798"/>
            <a:ext cx="1279724" cy="11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59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Hoffmann\Desktop\dezinerfolio-com_busin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648" y="2060848"/>
            <a:ext cx="3048000" cy="1612900"/>
          </a:xfrm>
          <a:prstGeom prst="rect">
            <a:avLst/>
          </a:prstGeom>
          <a:noFill/>
        </p:spPr>
      </p:pic>
      <p:pic>
        <p:nvPicPr>
          <p:cNvPr id="1030" name="Picture 6" descr="C:\Users\Hoffmann\Desktop\poignee_de_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664" y="3933056"/>
            <a:ext cx="2748013" cy="206118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Contact</a:t>
            </a:r>
          </a:p>
        </p:txBody>
      </p:sp>
      <p:pic>
        <p:nvPicPr>
          <p:cNvPr id="18" name="Picture 12" descr="C:\KAR\Images KAR\Logo KA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589240"/>
            <a:ext cx="819807" cy="85406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F31D24-2290-13E9-E910-0E3EABA8D308}"/>
              </a:ext>
            </a:extLst>
          </p:cNvPr>
          <p:cNvSpPr/>
          <p:nvPr/>
        </p:nvSpPr>
        <p:spPr>
          <a:xfrm>
            <a:off x="3927648" y="2012045"/>
            <a:ext cx="6477000" cy="47397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Alexander Hoffmann</a:t>
            </a:r>
            <a:b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Directeur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+33 (0)6 11 30 11 61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9"/>
              </a:rPr>
              <a:t>alexander.hoffmann@ia-kar.com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b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SAVEE</a:t>
            </a:r>
            <a:br>
              <a:rPr lang="fr-FR" sz="2400" b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rue famille Carrausse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34300 AGDE – France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0"/>
              </a:rPr>
              <a:t>https://www.ia-kar.com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FR" sz="2400" dirty="0">
              <a:ea typeface="Times New Roman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br>
              <a:rPr lang="fr-FR" sz="2400" dirty="0">
                <a:ea typeface="Times New Roman"/>
                <a:cs typeface="Times New Roman"/>
              </a:rPr>
            </a:b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129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re 1"/>
          <p:cNvSpPr txBox="1">
            <a:spLocks/>
          </p:cNvSpPr>
          <p:nvPr/>
        </p:nvSpPr>
        <p:spPr bwMode="auto">
          <a:xfrm>
            <a:off x="-252413" y="-242888"/>
            <a:ext cx="51816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7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Introduction</a:t>
            </a:r>
          </a:p>
        </p:txBody>
      </p:sp>
      <p:pic>
        <p:nvPicPr>
          <p:cNvPr id="3077" name="Picture 6" descr="http://icons.iconseeker.com/png/fullsize/devcom-network/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557838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C:\Users\Hoffmann\Desktop\desktop_comput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68775"/>
            <a:ext cx="14938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http://www.clker.com/cliparts/8/a/3/1/1197107206400036309metalmarious_Laptop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17988"/>
            <a:ext cx="11398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ttp://www.ismp.fr/v5/sites/default/files/TabletPC256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41975"/>
            <a:ext cx="13144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838200" y="1781175"/>
            <a:ext cx="791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fr-FR" sz="2400" b="1">
                <a:cs typeface="Times New Roman" pitchFamily="18" charset="0"/>
              </a:rPr>
              <a:t>Energie : une autonomie prolongée</a:t>
            </a:r>
            <a:endParaRPr lang="fr-FR" sz="1400" b="1">
              <a:cs typeface="Times New Roman" pitchFamily="18" charset="0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827088" y="3471863"/>
            <a:ext cx="8424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fr-FR" sz="2400" b="1">
                <a:cs typeface="Times New Roman" pitchFamily="18" charset="0"/>
              </a:rPr>
              <a:t>Matériel : allonge la durée de vie de votre PC</a:t>
            </a:r>
            <a:endParaRPr lang="fr-FR" sz="1400" b="1">
              <a:cs typeface="Times New Roman" pitchFamily="18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827088" y="2636838"/>
            <a:ext cx="769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fr-FR" sz="2400" b="1">
                <a:cs typeface="Times New Roman" pitchFamily="18" charset="0"/>
              </a:rPr>
              <a:t>Gain de temps : plus d’efficacité sur votre ordinateur</a:t>
            </a:r>
            <a:endParaRPr lang="fr-FR" sz="1400" b="1">
              <a:cs typeface="Times New Roman" pitchFamily="18" charset="0"/>
            </a:endParaRPr>
          </a:p>
        </p:txBody>
      </p:sp>
      <p:pic>
        <p:nvPicPr>
          <p:cNvPr id="3084" name="Picture 4" descr="C:\Users\Hoffmann\Desktop\80px-Green_Cloc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36838"/>
            <a:ext cx="449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6" descr="C:\Users\Hoffmann\Desktop\recycling-green-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520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64160" y="939498"/>
            <a:ext cx="657984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Optimiser votre ordinateur sur 3 plans différents :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 rot="189825">
            <a:off x="2851150" y="4603750"/>
            <a:ext cx="3313113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/>
                </a:solidFill>
              </a:rPr>
              <a:t>Solution 100 % logicielle</a:t>
            </a:r>
          </a:p>
        </p:txBody>
      </p:sp>
      <p:sp>
        <p:nvSpPr>
          <p:cNvPr id="25" name="Rectangle 24"/>
          <p:cNvSpPr/>
          <p:nvPr/>
        </p:nvSpPr>
        <p:spPr>
          <a:xfrm rot="21303369">
            <a:off x="2740025" y="5370513"/>
            <a:ext cx="3313113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/>
                </a:solidFill>
              </a:rPr>
              <a:t>Simple, efficace, transparent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3813" y="6092825"/>
            <a:ext cx="3671887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/>
                </a:solidFill>
              </a:rPr>
              <a:t>Et sans renouvellement du matériel !</a:t>
            </a:r>
          </a:p>
        </p:txBody>
      </p:sp>
      <p:pic>
        <p:nvPicPr>
          <p:cNvPr id="3092" name="Picture 2" descr="C:\KAR\KAR_TOUT\KAR_TOUT\KAR INTERNET\site-iakar\skin\ico-pi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600200"/>
            <a:ext cx="400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C000"/>
            </a:gs>
            <a:gs pos="83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: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5562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re 1"/>
          <p:cNvSpPr txBox="1">
            <a:spLocks/>
          </p:cNvSpPr>
          <p:nvPr/>
        </p:nvSpPr>
        <p:spPr bwMode="auto">
          <a:xfrm>
            <a:off x="533400" y="76200"/>
            <a:ext cx="518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7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Les bénéfices</a:t>
            </a:r>
          </a:p>
        </p:txBody>
      </p:sp>
      <p:pic>
        <p:nvPicPr>
          <p:cNvPr id="410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84325" y="4541838"/>
            <a:ext cx="46434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  <a:cs typeface="+mn-cs"/>
              </a:rPr>
              <a:t>Diminue le temps de redémarrage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4325" y="1681163"/>
            <a:ext cx="4643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2000">
                <a:solidFill>
                  <a:srgbClr val="7F7F7F"/>
                </a:solidFill>
                <a:cs typeface="Times New Roman" pitchFamily="18" charset="0"/>
              </a:rPr>
              <a:t>Augmente l’autonomie de la batterie</a:t>
            </a:r>
          </a:p>
          <a:p>
            <a:pPr marL="342900" indent="-342900"/>
            <a:endParaRPr lang="fr-FR" sz="2000">
              <a:solidFill>
                <a:srgbClr val="7F7F7F"/>
              </a:solidFill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84325" y="2243138"/>
            <a:ext cx="58753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  <a:cs typeface="+mn-cs"/>
              </a:rPr>
              <a:t>Accélère les performances de votre ordinateur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4325" y="2781300"/>
            <a:ext cx="5003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2000">
                <a:solidFill>
                  <a:srgbClr val="7F7F7F"/>
                </a:solidFill>
                <a:cs typeface="Times New Roman" pitchFamily="18" charset="0"/>
              </a:rPr>
              <a:t>Allonge la durée de vie du matériel</a:t>
            </a:r>
          </a:p>
          <a:p>
            <a:pPr marL="342900" indent="-342900"/>
            <a:endParaRPr lang="fr-FR" sz="2000">
              <a:solidFill>
                <a:srgbClr val="7F7F7F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92263" y="3382963"/>
            <a:ext cx="4635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  <a:cs typeface="+mn-cs"/>
              </a:rPr>
              <a:t>Baisse la température de votre processeur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92263" y="3990975"/>
            <a:ext cx="39243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Réduit le nombre de démarrage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</p:txBody>
      </p:sp>
      <p:pic>
        <p:nvPicPr>
          <p:cNvPr id="4108" name="Picture 3" descr="C:\Users\Hoffmann\Desktop\batter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88327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4" descr="C:\Users\Hoffmann\Desktop\424px-Temperature_down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589588"/>
            <a:ext cx="7048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65650"/>
            <a:ext cx="32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724025"/>
            <a:ext cx="3286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252663"/>
            <a:ext cx="3286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828925"/>
            <a:ext cx="3286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3398838"/>
            <a:ext cx="32861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006850"/>
            <a:ext cx="3270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6" descr="C:\Users\Hoffmann\Desktop\gold-st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173663"/>
            <a:ext cx="3270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7" descr="C:\Users\Hoffmann\Desktop\electrici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588327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" descr="C:\Users\Hoffmann\Desktop\credit_card_gree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5757863"/>
            <a:ext cx="97313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" descr="C:\Users\Hoffmann\Desktop\id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2619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7025" y="5116513"/>
            <a:ext cx="34798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  <a:cs typeface="+mn-cs"/>
              </a:rPr>
              <a:t>Meilleure stratégie énergétique</a:t>
            </a:r>
            <a:endParaRPr lang="fr-FR" sz="2000" dirty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41475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Un petit widget discret mais efficace 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512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ZoneTexte 27"/>
          <p:cNvSpPr txBox="1">
            <a:spLocks noChangeArrowheads="1"/>
          </p:cNvSpPr>
          <p:nvPr/>
        </p:nvSpPr>
        <p:spPr bwMode="auto">
          <a:xfrm>
            <a:off x="6588125" y="2420938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Explicatif</a:t>
            </a:r>
          </a:p>
        </p:txBody>
      </p:sp>
      <p:pic>
        <p:nvPicPr>
          <p:cNvPr id="51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0075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ZoneTexte 32"/>
          <p:cNvSpPr txBox="1">
            <a:spLocks noChangeArrowheads="1"/>
          </p:cNvSpPr>
          <p:nvPr/>
        </p:nvSpPr>
        <p:spPr bwMode="auto">
          <a:xfrm>
            <a:off x="6588125" y="3203575"/>
            <a:ext cx="2555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Animé</a:t>
            </a:r>
          </a:p>
        </p:txBody>
      </p:sp>
      <p:pic>
        <p:nvPicPr>
          <p:cNvPr id="51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223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ZoneTexte 17"/>
          <p:cNvSpPr txBox="1">
            <a:spLocks noChangeArrowheads="1"/>
          </p:cNvSpPr>
          <p:nvPr/>
        </p:nvSpPr>
        <p:spPr bwMode="auto">
          <a:xfrm>
            <a:off x="6553200" y="4005263"/>
            <a:ext cx="255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Paramétrable</a:t>
            </a:r>
          </a:p>
        </p:txBody>
      </p:sp>
      <p:sp>
        <p:nvSpPr>
          <p:cNvPr id="5134" name="Titre 1"/>
          <p:cNvSpPr txBox="1">
            <a:spLocks/>
          </p:cNvSpPr>
          <p:nvPr/>
        </p:nvSpPr>
        <p:spPr bwMode="auto">
          <a:xfrm>
            <a:off x="182563" y="-242888"/>
            <a:ext cx="5613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3" y="2643133"/>
            <a:ext cx="3728470" cy="18826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75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Il régule la puissance de votre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615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57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ZoneTexte 27"/>
          <p:cNvSpPr txBox="1">
            <a:spLocks noChangeArrowheads="1"/>
          </p:cNvSpPr>
          <p:nvPr/>
        </p:nvSpPr>
        <p:spPr bwMode="auto">
          <a:xfrm>
            <a:off x="6588125" y="2425700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Simple</a:t>
            </a:r>
          </a:p>
        </p:txBody>
      </p:sp>
      <p:pic>
        <p:nvPicPr>
          <p:cNvPr id="615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483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ZoneTexte 32"/>
          <p:cNvSpPr txBox="1">
            <a:spLocks noChangeArrowheads="1"/>
          </p:cNvSpPr>
          <p:nvPr/>
        </p:nvSpPr>
        <p:spPr bwMode="auto">
          <a:xfrm>
            <a:off x="6588125" y="3144838"/>
            <a:ext cx="255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Automatique</a:t>
            </a:r>
          </a:p>
        </p:txBody>
      </p:sp>
      <p:pic>
        <p:nvPicPr>
          <p:cNvPr id="615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70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ZoneTexte 34"/>
          <p:cNvSpPr txBox="1">
            <a:spLocks noChangeArrowheads="1"/>
          </p:cNvSpPr>
          <p:nvPr/>
        </p:nvSpPr>
        <p:spPr bwMode="auto">
          <a:xfrm>
            <a:off x="6588125" y="3937000"/>
            <a:ext cx="2555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Transparent</a:t>
            </a:r>
          </a:p>
        </p:txBody>
      </p:sp>
      <p:sp>
        <p:nvSpPr>
          <p:cNvPr id="6159" name="Titre 1"/>
          <p:cNvSpPr txBox="1">
            <a:spLocks/>
          </p:cNvSpPr>
          <p:nvPr/>
        </p:nvSpPr>
        <p:spPr bwMode="auto">
          <a:xfrm>
            <a:off x="182563" y="-242888"/>
            <a:ext cx="5613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0660"/>
            <a:ext cx="3606967" cy="19855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87" y="4925130"/>
            <a:ext cx="6605289" cy="1408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75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908720"/>
            <a:ext cx="65532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Il adapte la mémoire vive de votre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7175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636838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ZoneTexte 30"/>
          <p:cNvSpPr txBox="1">
            <a:spLocks noChangeArrowheads="1"/>
          </p:cNvSpPr>
          <p:nvPr/>
        </p:nvSpPr>
        <p:spPr bwMode="auto">
          <a:xfrm>
            <a:off x="5580063" y="2636838"/>
            <a:ext cx="28797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Accélération du</a:t>
            </a:r>
            <a:br>
              <a:rPr lang="fr-FR" sz="3200" b="1"/>
            </a:br>
            <a:r>
              <a:rPr lang="fr-FR" sz="3200" b="1"/>
              <a:t>système</a:t>
            </a:r>
          </a:p>
        </p:txBody>
      </p:sp>
      <p:pic>
        <p:nvPicPr>
          <p:cNvPr id="7178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2238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ZoneTexte 32"/>
          <p:cNvSpPr txBox="1">
            <a:spLocks noChangeArrowheads="1"/>
          </p:cNvSpPr>
          <p:nvPr/>
        </p:nvSpPr>
        <p:spPr bwMode="auto">
          <a:xfrm>
            <a:off x="5580063" y="3932238"/>
            <a:ext cx="3887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Moins de surchauffe</a:t>
            </a:r>
          </a:p>
        </p:txBody>
      </p:sp>
      <p:pic>
        <p:nvPicPr>
          <p:cNvPr id="718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ZoneTexte 46"/>
          <p:cNvSpPr txBox="1">
            <a:spLocks noChangeArrowheads="1"/>
          </p:cNvSpPr>
          <p:nvPr/>
        </p:nvSpPr>
        <p:spPr bwMode="auto">
          <a:xfrm>
            <a:off x="5580063" y="4724400"/>
            <a:ext cx="3887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Plus de stabilité</a:t>
            </a:r>
          </a:p>
        </p:txBody>
      </p:sp>
      <p:sp>
        <p:nvSpPr>
          <p:cNvPr id="7184" name="ZoneTexte 2"/>
          <p:cNvSpPr txBox="1">
            <a:spLocks noChangeArrowheads="1"/>
          </p:cNvSpPr>
          <p:nvPr/>
        </p:nvSpPr>
        <p:spPr bwMode="auto">
          <a:xfrm>
            <a:off x="5435600" y="5718175"/>
            <a:ext cx="248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rgbClr val="0070C0"/>
                </a:solidFill>
              </a:rPr>
              <a:t>5 fois plus vite !</a:t>
            </a:r>
          </a:p>
        </p:txBody>
      </p:sp>
      <p:sp>
        <p:nvSpPr>
          <p:cNvPr id="7185" name="Titre 1"/>
          <p:cNvSpPr txBox="1">
            <a:spLocks/>
          </p:cNvSpPr>
          <p:nvPr/>
        </p:nvSpPr>
        <p:spPr bwMode="auto">
          <a:xfrm>
            <a:off x="182563" y="-242888"/>
            <a:ext cx="5613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  <p:pic>
        <p:nvPicPr>
          <p:cNvPr id="21" name="Picture 2" descr="C:\KAR\KAR_TOUT\KAR_TOUT\KAR INTERNET\Eco2\diff\images\comme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88840"/>
            <a:ext cx="4562475" cy="4410075"/>
          </a:xfrm>
          <a:prstGeom prst="rect">
            <a:avLst/>
          </a:prstGeom>
          <a:noFill/>
        </p:spPr>
      </p:pic>
      <p:pic>
        <p:nvPicPr>
          <p:cNvPr id="22" name="Picture 3" descr="C:\KAR\KAR_TOUT\KAR_TOUT\KAR INTERNET\Eco2\diff\images\commen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988840"/>
            <a:ext cx="4562475" cy="4410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75"/>
            <a:ext cx="8229600" cy="4268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908720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Il refroidit le processeur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8199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649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ZoneTexte 26"/>
          <p:cNvSpPr txBox="1">
            <a:spLocks noChangeArrowheads="1"/>
          </p:cNvSpPr>
          <p:nvPr/>
        </p:nvSpPr>
        <p:spPr bwMode="auto">
          <a:xfrm>
            <a:off x="827088" y="4941888"/>
            <a:ext cx="2555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Durée de vie prolongée</a:t>
            </a:r>
          </a:p>
        </p:txBody>
      </p:sp>
      <p:pic>
        <p:nvPicPr>
          <p:cNvPr id="820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941888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ZoneTexte 30"/>
          <p:cNvSpPr txBox="1">
            <a:spLocks noChangeArrowheads="1"/>
          </p:cNvSpPr>
          <p:nvPr/>
        </p:nvSpPr>
        <p:spPr bwMode="auto">
          <a:xfrm>
            <a:off x="3851275" y="4943475"/>
            <a:ext cx="2771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Moins de consommation</a:t>
            </a:r>
          </a:p>
        </p:txBody>
      </p:sp>
      <p:pic>
        <p:nvPicPr>
          <p:cNvPr id="820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ZoneTexte 33"/>
          <p:cNvSpPr txBox="1">
            <a:spLocks noChangeArrowheads="1"/>
          </p:cNvSpPr>
          <p:nvPr/>
        </p:nvSpPr>
        <p:spPr bwMode="auto">
          <a:xfrm>
            <a:off x="7164388" y="4941888"/>
            <a:ext cx="2771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Economise</a:t>
            </a:r>
          </a:p>
          <a:p>
            <a:r>
              <a:rPr lang="fr-FR" sz="3200" b="1"/>
              <a:t>la batterie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3600" y="2205038"/>
            <a:ext cx="7489825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863600" y="3357563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63600" y="3789363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63600" y="2924175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863600" y="2924175"/>
            <a:ext cx="15128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376488" y="2924175"/>
            <a:ext cx="3024187" cy="86518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5400675" y="3789363"/>
            <a:ext cx="295275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-432594" y="3572669"/>
            <a:ext cx="2592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863600" y="4868863"/>
            <a:ext cx="7345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 flipH="1" flipV="1">
            <a:off x="684213" y="2168525"/>
            <a:ext cx="3603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8064500" y="4868863"/>
            <a:ext cx="539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71438" y="270827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55°C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7704138" y="39338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45°C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863600" y="2492375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863600" y="4221163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863600" y="4652963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043608" y="1556792"/>
            <a:ext cx="37569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Test avec Intel Celeron 900</a:t>
            </a:r>
          </a:p>
        </p:txBody>
      </p:sp>
      <p:sp>
        <p:nvSpPr>
          <p:cNvPr id="8225" name="Titre 1"/>
          <p:cNvSpPr txBox="1">
            <a:spLocks/>
          </p:cNvSpPr>
          <p:nvPr/>
        </p:nvSpPr>
        <p:spPr bwMode="auto">
          <a:xfrm>
            <a:off x="182563" y="-242888"/>
            <a:ext cx="5613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59832" y="908720"/>
            <a:ext cx="608416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Réveille l’ordinateur automatiquement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922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ZoneTexte 30"/>
          <p:cNvSpPr txBox="1">
            <a:spLocks noChangeArrowheads="1"/>
          </p:cNvSpPr>
          <p:nvPr/>
        </p:nvSpPr>
        <p:spPr bwMode="auto">
          <a:xfrm>
            <a:off x="6084888" y="2495550"/>
            <a:ext cx="2771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Prêt pour travailler</a:t>
            </a:r>
          </a:p>
        </p:txBody>
      </p:sp>
      <p:pic>
        <p:nvPicPr>
          <p:cNvPr id="9225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ZoneTexte 33"/>
          <p:cNvSpPr txBox="1">
            <a:spLocks noChangeArrowheads="1"/>
          </p:cNvSpPr>
          <p:nvPr/>
        </p:nvSpPr>
        <p:spPr bwMode="auto">
          <a:xfrm>
            <a:off x="6084888" y="3863975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Gain de temps</a:t>
            </a:r>
          </a:p>
        </p:txBody>
      </p:sp>
      <p:pic>
        <p:nvPicPr>
          <p:cNvPr id="9227" name="Picture 3" descr="C:\Users\Hoffmann\Desktop\transformer-pc-revei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" descr="C:\Users\Hoffmann\Desktop\18977-red-green-button-s-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316865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ZoneTexte 1"/>
          <p:cNvSpPr txBox="1">
            <a:spLocks noChangeArrowheads="1"/>
          </p:cNvSpPr>
          <p:nvPr/>
        </p:nvSpPr>
        <p:spPr bwMode="auto">
          <a:xfrm>
            <a:off x="395288" y="6329363"/>
            <a:ext cx="4278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400" b="1"/>
              <a:t>Wake On Timer</a:t>
            </a:r>
          </a:p>
        </p:txBody>
      </p:sp>
      <p:sp>
        <p:nvSpPr>
          <p:cNvPr id="9230" name="Titre 1"/>
          <p:cNvSpPr txBox="1">
            <a:spLocks/>
          </p:cNvSpPr>
          <p:nvPr/>
        </p:nvSpPr>
        <p:spPr bwMode="auto">
          <a:xfrm>
            <a:off x="182563" y="-242888"/>
            <a:ext cx="5613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ffman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059832" y="908720"/>
            <a:ext cx="608416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Gestion de l’intensité lumineuse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024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7324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ZoneTexte 26"/>
          <p:cNvSpPr txBox="1">
            <a:spLocks noChangeArrowheads="1"/>
          </p:cNvSpPr>
          <p:nvPr/>
        </p:nvSpPr>
        <p:spPr bwMode="auto">
          <a:xfrm>
            <a:off x="2700338" y="4940300"/>
            <a:ext cx="4679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Autonomie prolongée</a:t>
            </a:r>
          </a:p>
        </p:txBody>
      </p:sp>
      <p:pic>
        <p:nvPicPr>
          <p:cNvPr id="1024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4940300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ZoneTexte 30"/>
          <p:cNvSpPr txBox="1">
            <a:spLocks noChangeArrowheads="1"/>
          </p:cNvSpPr>
          <p:nvPr/>
        </p:nvSpPr>
        <p:spPr bwMode="auto">
          <a:xfrm>
            <a:off x="1152525" y="5735638"/>
            <a:ext cx="277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Toujours actif</a:t>
            </a:r>
          </a:p>
        </p:txBody>
      </p:sp>
      <p:pic>
        <p:nvPicPr>
          <p:cNvPr id="1025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732463"/>
            <a:ext cx="6492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ZoneTexte 33"/>
          <p:cNvSpPr txBox="1">
            <a:spLocks noChangeArrowheads="1"/>
          </p:cNvSpPr>
          <p:nvPr/>
        </p:nvSpPr>
        <p:spPr bwMode="auto">
          <a:xfrm>
            <a:off x="6157913" y="5735638"/>
            <a:ext cx="1870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 b="1"/>
              <a:t>Efficace</a:t>
            </a:r>
          </a:p>
        </p:txBody>
      </p:sp>
      <p:pic>
        <p:nvPicPr>
          <p:cNvPr id="10253" name="Picture 2" descr="C:\KAR\KAR_TOUT\KAR_TOUT\KAR\Images\lapto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52613"/>
            <a:ext cx="33845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itre 1"/>
          <p:cNvSpPr txBox="1">
            <a:spLocks/>
          </p:cNvSpPr>
          <p:nvPr/>
        </p:nvSpPr>
        <p:spPr bwMode="auto">
          <a:xfrm>
            <a:off x="182563" y="-242888"/>
            <a:ext cx="5613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4800">
                <a:solidFill>
                  <a:schemeClr val="bg1"/>
                </a:solidFill>
                <a:ea typeface="Verdana" pitchFamily="34" charset="0"/>
                <a:cs typeface="Calibri" pitchFamily="34" charset="0"/>
              </a:rPr>
              <a:t>KAR Power Faster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410</Words>
  <Application>Microsoft Office PowerPoint</Application>
  <PresentationFormat>Affichage à l'écran (4:3)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Hoffmann</dc:creator>
  <cp:lastModifiedBy>Alexander Hoffmann</cp:lastModifiedBy>
  <cp:revision>213</cp:revision>
  <dcterms:created xsi:type="dcterms:W3CDTF">2011-02-25T09:33:28Z</dcterms:created>
  <dcterms:modified xsi:type="dcterms:W3CDTF">2024-01-07T19:02:46Z</dcterms:modified>
</cp:coreProperties>
</file>